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6" r:id="rId2"/>
    <p:sldId id="282" r:id="rId3"/>
    <p:sldId id="283" r:id="rId4"/>
    <p:sldId id="284" r:id="rId5"/>
    <p:sldId id="285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son, Michael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43" autoAdjust="0"/>
  </p:normalViewPr>
  <p:slideViewPr>
    <p:cSldViewPr>
      <p:cViewPr varScale="1">
        <p:scale>
          <a:sx n="59" d="100"/>
          <a:sy n="59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1AED6-ACB1-4C6A-B164-4EF461EBE5C6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06C9D-D9A9-4E1D-8660-E9624A1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4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23FB-3F65-49E5-BA59-6A6784B6B3B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4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06C9D-D9A9-4E1D-8660-E9624A170D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0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81000" y="366713"/>
            <a:ext cx="8424863" cy="6119812"/>
          </a:xfrm>
        </p:spPr>
        <p:txBody>
          <a:bodyPr/>
          <a:lstStyle/>
          <a:p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19475" y="2881313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19475" y="4125913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0891" y="2881314"/>
            <a:ext cx="3204756" cy="1244600"/>
          </a:xfrm>
        </p:spPr>
        <p:txBody>
          <a:bodyPr/>
          <a:lstStyle>
            <a:lvl1pPr algn="ctr">
              <a:lnSpc>
                <a:spcPct val="87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2104" y="5747165"/>
            <a:ext cx="2355669" cy="616585"/>
          </a:xfrm>
        </p:spPr>
        <p:txBody>
          <a:bodyPr/>
          <a:lstStyle>
            <a:lvl1pPr marL="0" indent="0" algn="r">
              <a:lnSpc>
                <a:spcPct val="87000"/>
              </a:lnSpc>
              <a:spcBef>
                <a:spcPts val="4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rgbClr val="5051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rgbClr val="50515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rgbClr val="50515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89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77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367200"/>
            <a:ext cx="8437996" cy="6120000"/>
          </a:xfrm>
          <a:prstGeom prst="rect">
            <a:avLst/>
          </a:prstGeom>
        </p:spPr>
      </p:pic>
      <p:pic>
        <p:nvPicPr>
          <p:cNvPr id="8" name="Picture 20" descr="food-we-can-trust-whe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-215900"/>
            <a:ext cx="544353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419475" y="2881313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419475" y="4125913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FSA-whitelogo-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36588"/>
            <a:ext cx="13081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0891" y="2881314"/>
            <a:ext cx="3204756" cy="1244600"/>
          </a:xfrm>
        </p:spPr>
        <p:txBody>
          <a:bodyPr/>
          <a:lstStyle>
            <a:lvl1pPr algn="ctr">
              <a:lnSpc>
                <a:spcPct val="87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2104" y="5747165"/>
            <a:ext cx="2355669" cy="616585"/>
          </a:xfrm>
        </p:spPr>
        <p:txBody>
          <a:bodyPr/>
          <a:lstStyle>
            <a:lvl1pPr marL="0" indent="0" algn="r">
              <a:lnSpc>
                <a:spcPct val="87000"/>
              </a:lnSpc>
              <a:spcBef>
                <a:spcPts val="4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62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8D8C6-6ACE-4BF2-9B21-EF915DD32D02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9227-8DA4-4A5E-929B-72A2B375D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0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263" y="1822450"/>
            <a:ext cx="3433762" cy="38084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2201" y="1822450"/>
            <a:ext cx="3433762" cy="38084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724F1-83F9-4C90-9564-577DD2230FBC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AB512-B7E4-452C-9069-EEEA34EBB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84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62" y="1587367"/>
            <a:ext cx="34337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262" y="2227129"/>
            <a:ext cx="3433763" cy="340373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8074" y="1587367"/>
            <a:ext cx="341788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4" y="2227129"/>
            <a:ext cx="3417889" cy="340373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5092A-8F09-4706-9652-C7D0B5D28D8E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DC8A-5293-4C65-9521-574D32A87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6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3C240-514D-4E4C-8A70-F6C15ADFC312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B7077-B4E8-46E1-9952-2AC06DBDA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8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BE334-D154-4668-A4E3-45BE81BE0072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7851-B30C-491F-A3FA-79915C52B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4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rgbClr val="F15D2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rgbClr val="F15D2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9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8300" y="368300"/>
            <a:ext cx="8407400" cy="6121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n w="50800"/>
              <a:solidFill>
                <a:srgbClr val="9E218A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469" y="820738"/>
            <a:ext cx="5199063" cy="519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2816225"/>
            <a:ext cx="4781006" cy="1243013"/>
          </a:xfrm>
          <a:noFill/>
        </p:spPr>
        <p:txBody>
          <a:bodyPr tIns="36000" anchor="ctr" anchorCtr="0"/>
          <a:lstStyle>
            <a:lvl1pPr algn="ctr">
              <a:defRPr sz="2400" b="1" cap="all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71094" y="2816225"/>
            <a:ext cx="1801812" cy="0"/>
          </a:xfrm>
          <a:prstGeom prst="line">
            <a:avLst/>
          </a:prstGeom>
          <a:ln w="50800" cap="rnd" cmpd="sng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71094" y="4059238"/>
            <a:ext cx="1801812" cy="0"/>
          </a:xfrm>
          <a:prstGeom prst="line">
            <a:avLst/>
          </a:prstGeom>
          <a:ln w="50800" cap="rnd" cmpd="sng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497" y="4059237"/>
            <a:ext cx="4781006" cy="869813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83138"/>
            <a:ext cx="2133600" cy="180000"/>
          </a:xfrm>
        </p:spPr>
        <p:txBody>
          <a:bodyPr/>
          <a:lstStyle>
            <a:lvl1pPr>
              <a:defRPr/>
            </a:lvl1pPr>
          </a:lstStyle>
          <a:p>
            <a:fld id="{ACEDF7D2-4B60-4B21-BF94-EDB8A611922D}" type="datetime1">
              <a:rPr lang="en-US" altLang="en-US"/>
              <a:pPr/>
              <a:t>11/21/2017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358" y="6583138"/>
            <a:ext cx="2457992" cy="18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017" y="6583138"/>
            <a:ext cx="1031966" cy="180000"/>
          </a:xfrm>
        </p:spPr>
        <p:txBody>
          <a:bodyPr/>
          <a:lstStyle>
            <a:lvl1pPr>
              <a:defRPr/>
            </a:lvl1pPr>
          </a:lstStyle>
          <a:p>
            <a:fld id="{CF0C49CC-1767-4203-9AF7-14AADF02D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4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0262" y="522925"/>
            <a:ext cx="7505701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0262" y="1821041"/>
            <a:ext cx="7505701" cy="38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0262" y="6381637"/>
            <a:ext cx="1589316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05150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5474" y="6381637"/>
            <a:ext cx="245799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56017" y="6381637"/>
            <a:ext cx="1031966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F10C90A-5023-4C4E-BC59-225613EEF096}" type="slidenum">
              <a:rPr lang="en-US" alt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pic>
        <p:nvPicPr>
          <p:cNvPr id="9" name="Picture 19" descr="MASTER FSA colour log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6070600"/>
            <a:ext cx="1014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822414" y="461963"/>
            <a:ext cx="7524000" cy="0"/>
          </a:xfrm>
          <a:prstGeom prst="line">
            <a:avLst/>
          </a:prstGeom>
          <a:ln w="50800" cap="rnd" cmpd="sng">
            <a:solidFill>
              <a:srgbClr val="0080B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43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45720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None/>
        <a:defRPr sz="1800" kern="1200">
          <a:solidFill>
            <a:srgbClr val="505150"/>
          </a:solidFill>
          <a:latin typeface="+mn-lt"/>
          <a:ea typeface="ＭＳ Ｐゴシック" charset="-128"/>
          <a:cs typeface="ＭＳ Ｐゴシック" charset="-128"/>
        </a:defRPr>
      </a:lvl1pPr>
      <a:lvl2pPr marL="182563" indent="-182563" algn="l" defTabSz="45720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lr>
          <a:schemeClr val="tx2"/>
        </a:buClr>
        <a:buFont typeface="Arial" pitchFamily="34" charset="0"/>
        <a:buChar char="•"/>
        <a:tabLst/>
        <a:defRPr sz="1800" kern="1200">
          <a:solidFill>
            <a:srgbClr val="505150"/>
          </a:solidFill>
          <a:latin typeface="+mn-lt"/>
          <a:ea typeface="ＭＳ Ｐゴシック" charset="-128"/>
          <a:cs typeface="+mn-cs"/>
        </a:defRPr>
      </a:lvl2pPr>
      <a:lvl3pPr marL="357188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5150"/>
          </a:solidFill>
          <a:latin typeface="+mn-lt"/>
          <a:ea typeface="ＭＳ Ｐゴシック" charset="-128"/>
          <a:cs typeface="+mn-cs"/>
        </a:defRPr>
      </a:lvl3pPr>
      <a:lvl4pPr marL="5397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400" kern="1200">
          <a:solidFill>
            <a:srgbClr val="505150"/>
          </a:solidFill>
          <a:latin typeface="+mn-lt"/>
          <a:ea typeface="ＭＳ Ｐゴシック" charset="-128"/>
          <a:cs typeface="+mn-cs"/>
        </a:defRPr>
      </a:lvl4pPr>
      <a:lvl5pPr marL="714375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0515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>
          <a:xfrm>
            <a:off x="533816" y="351023"/>
            <a:ext cx="7920612" cy="5753526"/>
          </a:xfr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APHA Training Day</a:t>
            </a:r>
            <a:br>
              <a:rPr lang="en-GB" dirty="0"/>
            </a:br>
            <a:r>
              <a:rPr lang="en-GB" dirty="0"/>
              <a:t> ROF Update</a:t>
            </a:r>
            <a:br>
              <a:rPr lang="en-GB" dirty="0"/>
            </a:br>
            <a:r>
              <a:rPr lang="en-GB" dirty="0"/>
              <a:t>November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1431" y="5262465"/>
            <a:ext cx="3309467" cy="842084"/>
          </a:xfrm>
        </p:spPr>
        <p:txBody>
          <a:bodyPr/>
          <a:lstStyle/>
          <a:p>
            <a:r>
              <a:rPr lang="en-GB" dirty="0"/>
              <a:t>22 November 2017</a:t>
            </a:r>
          </a:p>
          <a:p>
            <a:r>
              <a:rPr lang="en-GB" dirty="0"/>
              <a:t>Michael Jackson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20" descr="food-we-can-trust-whee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16289" r="5745" b="21856"/>
          <a:stretch/>
        </p:blipFill>
        <p:spPr bwMode="auto">
          <a:xfrm>
            <a:off x="2008972" y="835853"/>
            <a:ext cx="5108593" cy="50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24236" y="2738972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24237" y="4123532"/>
            <a:ext cx="2397125" cy="0"/>
          </a:xfrm>
          <a:prstGeom prst="line">
            <a:avLst/>
          </a:prstGeom>
          <a:ln w="508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3" descr="FSA-whitelogo-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15" y="810220"/>
            <a:ext cx="13081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00" y="6226515"/>
            <a:ext cx="548108" cy="55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6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280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4107"/>
            <a:ext cx="853887" cy="7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80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2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67" y="5794907"/>
            <a:ext cx="955297" cy="60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02324"/>
            <a:ext cx="854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2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4075"/>
            <a:ext cx="854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01" y="5819991"/>
            <a:ext cx="9572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30808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02668"/>
            <a:ext cx="854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63" y="5693949"/>
            <a:ext cx="9572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3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4075"/>
            <a:ext cx="854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01" y="5819991"/>
            <a:ext cx="9572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3"/>
            <a:ext cx="7298232" cy="52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191480"/>
      </p:ext>
    </p:extLst>
  </p:cSld>
  <p:clrMapOvr>
    <a:masterClrMapping/>
  </p:clrMapOvr>
</p:sld>
</file>

<file path=ppt/theme/theme1.xml><?xml version="1.0" encoding="utf-8"?>
<a:theme xmlns:a="http://schemas.openxmlformats.org/drawingml/2006/main" name="FSA Corporate">
  <a:themeElements>
    <a:clrScheme name="FSA">
      <a:dk1>
        <a:sysClr val="windowText" lastClr="000000"/>
      </a:dk1>
      <a:lt1>
        <a:sysClr val="window" lastClr="FFFFFF"/>
      </a:lt1>
      <a:dk2>
        <a:srgbClr val="0080B1"/>
      </a:dk2>
      <a:lt2>
        <a:srgbClr val="F3F7FB"/>
      </a:lt2>
      <a:accent1>
        <a:srgbClr val="F15D22"/>
      </a:accent1>
      <a:accent2>
        <a:srgbClr val="FF1C3B"/>
      </a:accent2>
      <a:accent3>
        <a:srgbClr val="0080B1"/>
      </a:accent3>
      <a:accent4>
        <a:srgbClr val="FDB913"/>
      </a:accent4>
      <a:accent5>
        <a:srgbClr val="9E218A"/>
      </a:accent5>
      <a:accent6>
        <a:srgbClr val="00B2A9"/>
      </a:accent6>
      <a:hlink>
        <a:srgbClr val="4F81BD"/>
      </a:hlink>
      <a:folHlink>
        <a:srgbClr val="F15D2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11</Words>
  <Application>Microsoft Office PowerPoint</Application>
  <PresentationFormat>On-screen Show (4:3)</PresentationFormat>
  <Paragraphs>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FSA Corporate</vt:lpstr>
      <vt:lpstr>APHA Training Day  ROF Update November 2017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Food Standards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EMT seg discussion</dc:title>
  <dc:creator>Philippo, Nathan</dc:creator>
  <cp:lastModifiedBy>William Arnold</cp:lastModifiedBy>
  <cp:revision>42</cp:revision>
  <dcterms:created xsi:type="dcterms:W3CDTF">2017-06-19T09:27:00Z</dcterms:created>
  <dcterms:modified xsi:type="dcterms:W3CDTF">2017-11-21T09:28:56Z</dcterms:modified>
</cp:coreProperties>
</file>